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4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5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6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1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1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9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4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3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7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7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89ED-3123-4E46-B5BE-B2DBCA15D3D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BB19-18CE-4AA3-B1AC-70EC4516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2D98333-3034-3FFB-746F-430891710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C79361-3FD0-B080-72CD-9DFB4F925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477" y="-219634"/>
            <a:ext cx="5891916" cy="729726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160167" y="6156157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0164" y="3892225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60163" y="3312722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0163" y="2789266"/>
            <a:ext cx="504000" cy="46522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0166" y="5594681"/>
            <a:ext cx="504000" cy="513347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60165" y="5041224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6211" y="4451690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63366" y="2204291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4982" y="1004689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1936" y="1601394"/>
            <a:ext cx="504000" cy="5213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стр 1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69604" y="6087446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тр3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47069" y="4982681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тр4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78947" y="4392212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стр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76590" y="965515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стр5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73267" y="3838388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стр6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57564" y="3248172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стр9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409275" y="1537661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стр7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400882" y="2664663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стр8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83215" y="2152786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стр 2" descr="красный галочка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0223" r="17681" b="17681"/>
          <a:stretch/>
        </p:blipFill>
        <p:spPr bwMode="auto">
          <a:xfrm>
            <a:off x="6383215" y="5504755"/>
            <a:ext cx="6014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7680942" y="1208115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Қазақстандағы жазықтарды 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43039" y="2395986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Жазықтарды биіктігіне қарай жікте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97" y="3534889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Әлемдегі ең ірі жазықтарды 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85140" y="4610933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Платформа деген не?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697" y="5751562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Геосинклиналь деген не?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B972E4-5DD4-8CE9-8D75-B2F4F602D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601" y="1969315"/>
            <a:ext cx="3137228" cy="470584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7619991" y="2395987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Әлемдегі биік тауларды 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19991" y="3534890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Тауларды пайда болуы бойынша жікте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80942" y="4610933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Қазақстандағы биік тауларды 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680942" y="5781957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Тау дегеніміз?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E663083-3630-1C98-70A4-A9C64E852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15" y="0"/>
            <a:ext cx="2794039" cy="2429146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68116" y="1326678"/>
            <a:ext cx="4355438" cy="786557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</a:rPr>
              <a:t>Тауларды биіктігіне қарай жікте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9" grpId="0" animBg="1"/>
      <p:bldP spid="41" grpId="0" animBg="1"/>
      <p:bldP spid="43" grpId="0" animBg="1"/>
      <p:bldP spid="36" grpId="0" animBg="1"/>
      <p:bldP spid="38" grpId="0" animBg="1"/>
      <p:bldP spid="40" grpId="0" animBg="1"/>
      <p:bldP spid="42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User</cp:lastModifiedBy>
  <cp:revision>15</cp:revision>
  <dcterms:created xsi:type="dcterms:W3CDTF">2024-01-13T15:09:41Z</dcterms:created>
  <dcterms:modified xsi:type="dcterms:W3CDTF">2025-10-01T17:12:34Z</dcterms:modified>
</cp:coreProperties>
</file>